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C4B07-5148-4B29-9E2D-647A5F976CAF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B411-B40A-4E35-B29D-DE5842D88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44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C4B07-5148-4B29-9E2D-647A5F976CAF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B411-B40A-4E35-B29D-DE5842D88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206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C4B07-5148-4B29-9E2D-647A5F976CAF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B411-B40A-4E35-B29D-DE5842D88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75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C4B07-5148-4B29-9E2D-647A5F976CAF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B411-B40A-4E35-B29D-DE5842D88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33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C4B07-5148-4B29-9E2D-647A5F976CAF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B411-B40A-4E35-B29D-DE5842D88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567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C4B07-5148-4B29-9E2D-647A5F976CAF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B411-B40A-4E35-B29D-DE5842D88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09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C4B07-5148-4B29-9E2D-647A5F976CAF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B411-B40A-4E35-B29D-DE5842D88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494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C4B07-5148-4B29-9E2D-647A5F976CAF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B411-B40A-4E35-B29D-DE5842D88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22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C4B07-5148-4B29-9E2D-647A5F976CAF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B411-B40A-4E35-B29D-DE5842D88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459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C4B07-5148-4B29-9E2D-647A5F976CAF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B411-B40A-4E35-B29D-DE5842D88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36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C4B07-5148-4B29-9E2D-647A5F976CAF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B411-B40A-4E35-B29D-DE5842D88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00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C4B07-5148-4B29-9E2D-647A5F976CAF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3B411-B40A-4E35-B29D-DE5842D88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1032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49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4729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49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5541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52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8022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52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5788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51223_2047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0"/>
            <a:ext cx="6908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9493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51223_2055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13" y="0"/>
            <a:ext cx="103139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31382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2015-12-29T07:58:20Z</dcterms:created>
  <dcterms:modified xsi:type="dcterms:W3CDTF">2015-12-29T07:58:49Z</dcterms:modified>
</cp:coreProperties>
</file>